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227C-65AA-AD40-B50D-7751AA407535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33F8-A8BB-6941-9892-DD6EDFB00D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2896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227C-65AA-AD40-B50D-7751AA407535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33F8-A8BB-6941-9892-DD6EDFB00D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7017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227C-65AA-AD40-B50D-7751AA407535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33F8-A8BB-6941-9892-DD6EDFB00D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456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227C-65AA-AD40-B50D-7751AA407535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33F8-A8BB-6941-9892-DD6EDFB00D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6503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227C-65AA-AD40-B50D-7751AA407535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33F8-A8BB-6941-9892-DD6EDFB00D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1756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227C-65AA-AD40-B50D-7751AA407535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33F8-A8BB-6941-9892-DD6EDFB00D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838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227C-65AA-AD40-B50D-7751AA407535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33F8-A8BB-6941-9892-DD6EDFB00D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894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227C-65AA-AD40-B50D-7751AA407535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33F8-A8BB-6941-9892-DD6EDFB00D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8358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227C-65AA-AD40-B50D-7751AA407535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33F8-A8BB-6941-9892-DD6EDFB00D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0461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227C-65AA-AD40-B50D-7751AA407535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33F8-A8BB-6941-9892-DD6EDFB00D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6171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227C-65AA-AD40-B50D-7751AA407535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33F8-A8BB-6941-9892-DD6EDFB00D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0909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5227C-65AA-AD40-B50D-7751AA407535}" type="datetimeFigureOut">
              <a:rPr lang="es-ES" smtClean="0"/>
              <a:t>27/08/2018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D33F8-A8BB-6941-9892-DD6EDFB00D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86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0294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380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0</Words>
  <Application>Microsoft Office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Company>ASI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ASI Network</dc:creator>
  <cp:lastModifiedBy>DELL</cp:lastModifiedBy>
  <cp:revision>11</cp:revision>
  <dcterms:created xsi:type="dcterms:W3CDTF">2018-01-23T16:03:29Z</dcterms:created>
  <dcterms:modified xsi:type="dcterms:W3CDTF">2018-08-27T18:01:01Z</dcterms:modified>
</cp:coreProperties>
</file>